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4" d="100"/>
          <a:sy n="64" d="100"/>
        </p:scale>
        <p:origin x="-108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b="1" dirty="0" smtClean="0"/>
              <a:t>Irregular </a:t>
            </a:r>
            <a:r>
              <a:rPr lang="es-ES_tradnl" b="1" dirty="0" err="1" smtClean="0"/>
              <a:t>preterite</a:t>
            </a:r>
            <a:r>
              <a:rPr lang="es-ES_tradnl" b="1" dirty="0" smtClean="0"/>
              <a:t>:</a:t>
            </a:r>
            <a:endParaRPr lang="es-ES_tradnl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400" b="1" dirty="0" err="1" smtClean="0"/>
              <a:t>Ir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Ser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Hacer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690746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b="1" dirty="0" err="1" smtClean="0"/>
              <a:t>Ir</a:t>
            </a:r>
            <a:r>
              <a:rPr lang="en-US" sz="7200" b="1" dirty="0" smtClean="0"/>
              <a:t> / </a:t>
            </a:r>
            <a:r>
              <a:rPr lang="en-US" sz="7200" b="1" dirty="0" err="1" smtClean="0"/>
              <a:t>ser</a:t>
            </a:r>
            <a:r>
              <a:rPr lang="en-US" sz="7200" b="1" dirty="0" smtClean="0"/>
              <a:t> </a:t>
            </a:r>
            <a:endParaRPr lang="en-US" sz="7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1921327"/>
              </p:ext>
            </p:extLst>
          </p:nvPr>
        </p:nvGraphicFramePr>
        <p:xfrm>
          <a:off x="2450204" y="2412866"/>
          <a:ext cx="7118797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3773"/>
                <a:gridCol w="3825024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sz="8000" b="1" noProof="0" dirty="0" smtClean="0"/>
                        <a:t>Fui</a:t>
                      </a:r>
                      <a:endParaRPr lang="es-ES_tradnl" sz="8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8000" b="1" noProof="0" dirty="0" smtClean="0"/>
                        <a:t>Fuimos</a:t>
                      </a:r>
                      <a:endParaRPr lang="es-ES_tradnl" sz="8000" b="1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8000" b="1" noProof="0" dirty="0" smtClean="0"/>
                        <a:t>Fuiste</a:t>
                      </a:r>
                      <a:endParaRPr lang="es-ES_tradnl" sz="8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8000" b="1" noProof="0" dirty="0" smtClean="0"/>
                        <a:t>Fuisteis</a:t>
                      </a:r>
                      <a:endParaRPr lang="es-ES_tradnl" sz="8000" b="1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8000" b="1" noProof="0" dirty="0" smtClean="0"/>
                        <a:t>Fue </a:t>
                      </a:r>
                      <a:endParaRPr lang="es-ES_tradnl" sz="8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8000" b="1" noProof="0" dirty="0" smtClean="0"/>
                        <a:t>Fueron </a:t>
                      </a:r>
                      <a:endParaRPr lang="es-ES_tradnl" sz="8000" b="1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2811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b="1" dirty="0" err="1" smtClean="0"/>
              <a:t>Hacer</a:t>
            </a:r>
            <a:endParaRPr lang="en-US" sz="7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7586796"/>
              </p:ext>
            </p:extLst>
          </p:nvPr>
        </p:nvGraphicFramePr>
        <p:xfrm>
          <a:off x="2450204" y="2412866"/>
          <a:ext cx="813623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4526"/>
                <a:gridCol w="4371704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sz="8000" b="1" noProof="0" dirty="0" smtClean="0"/>
                        <a:t>Hice</a:t>
                      </a:r>
                      <a:endParaRPr lang="es-ES_tradnl" sz="8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8000" b="1" noProof="0" dirty="0" smtClean="0"/>
                        <a:t>Hicimos </a:t>
                      </a:r>
                      <a:endParaRPr lang="es-ES_tradnl" sz="8000" b="1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8000" b="1" noProof="0" dirty="0" smtClean="0"/>
                        <a:t>Hiciste </a:t>
                      </a:r>
                      <a:endParaRPr lang="es-ES_tradnl" sz="8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8000" b="1" noProof="0" dirty="0" smtClean="0"/>
                        <a:t>Hicisteis </a:t>
                      </a:r>
                      <a:endParaRPr lang="es-ES_tradnl" sz="8000" b="1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8000" b="1" noProof="0" dirty="0" smtClean="0">
                          <a:solidFill>
                            <a:srgbClr val="7030A0"/>
                          </a:solidFill>
                        </a:rPr>
                        <a:t>Hizo</a:t>
                      </a:r>
                      <a:endParaRPr lang="es-ES_tradnl" sz="8000" b="1" noProof="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8000" b="1" noProof="0" dirty="0" smtClean="0"/>
                        <a:t>Hicieron</a:t>
                      </a:r>
                      <a:endParaRPr lang="es-ES_tradnl" sz="8000" b="1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1856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Yo no hice nada... preterite preterito io pronoun indirect object objeto indirecto hacer: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860" y="167426"/>
            <a:ext cx="7430082" cy="649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298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roblemas entre pintur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826" y="147032"/>
            <a:ext cx="8009630" cy="637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723585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377</TotalTime>
  <Words>24</Words>
  <Application>Microsoft Office PowerPoint</Application>
  <PresentationFormat>Custom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Vapor Trail</vt:lpstr>
      <vt:lpstr>Irregular preterite:</vt:lpstr>
      <vt:lpstr>Ir / ser </vt:lpstr>
      <vt:lpstr>Hacer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Pretérito irregular:</dc:title>
  <dc:creator>student</dc:creator>
  <cp:lastModifiedBy>Nicole Fannoney</cp:lastModifiedBy>
  <cp:revision>11</cp:revision>
  <dcterms:created xsi:type="dcterms:W3CDTF">2013-10-31T00:26:36Z</dcterms:created>
  <dcterms:modified xsi:type="dcterms:W3CDTF">2016-05-13T18:11:21Z</dcterms:modified>
</cp:coreProperties>
</file>